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notesMasterIdLst>
    <p:notesMasterId r:id="rId7"/>
  </p:notesMasterIdLst>
  <p:sldIdLst>
    <p:sldId id="316" r:id="rId5"/>
    <p:sldId id="32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131D"/>
    <a:srgbClr val="8D3970"/>
    <a:srgbClr val="005C84"/>
    <a:srgbClr val="181818"/>
    <a:srgbClr val="D5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4540E9-8472-4E58-A2FE-E38C8335F7B1}" v="21" dt="2020-04-26T08:14:05.847"/>
  </p1510:revLst>
</p1510:revInfo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Deeprose" userId="4b9f57a1-f6a7-4947-aa46-f230d0a71242" providerId="ADAL" clId="{FE54042C-DDFD-4AF1-B21A-7786542626F0}"/>
    <pc:docChg chg="undo custSel delSld modSld">
      <pc:chgData name="Matthew Deeprose" userId="4b9f57a1-f6a7-4947-aa46-f230d0a71242" providerId="ADAL" clId="{FE54042C-DDFD-4AF1-B21A-7786542626F0}" dt="2020-04-26T08:15:48.835" v="257" actId="14100"/>
      <pc:docMkLst>
        <pc:docMk/>
      </pc:docMkLst>
      <pc:sldChg chg="del">
        <pc:chgData name="Matthew Deeprose" userId="4b9f57a1-f6a7-4947-aa46-f230d0a71242" providerId="ADAL" clId="{FE54042C-DDFD-4AF1-B21A-7786542626F0}" dt="2020-04-26T07:56:52.812" v="3" actId="2696"/>
        <pc:sldMkLst>
          <pc:docMk/>
          <pc:sldMk cId="556469015" sldId="256"/>
        </pc:sldMkLst>
      </pc:sldChg>
      <pc:sldChg chg="del">
        <pc:chgData name="Matthew Deeprose" userId="4b9f57a1-f6a7-4947-aa46-f230d0a71242" providerId="ADAL" clId="{FE54042C-DDFD-4AF1-B21A-7786542626F0}" dt="2020-04-26T08:00:41.875" v="7" actId="2696"/>
        <pc:sldMkLst>
          <pc:docMk/>
          <pc:sldMk cId="2066005236" sldId="257"/>
        </pc:sldMkLst>
      </pc:sldChg>
      <pc:sldChg chg="del">
        <pc:chgData name="Matthew Deeprose" userId="4b9f57a1-f6a7-4947-aa46-f230d0a71242" providerId="ADAL" clId="{FE54042C-DDFD-4AF1-B21A-7786542626F0}" dt="2020-04-26T08:03:34.188" v="64" actId="2696"/>
        <pc:sldMkLst>
          <pc:docMk/>
          <pc:sldMk cId="2854730594" sldId="258"/>
        </pc:sldMkLst>
      </pc:sldChg>
      <pc:sldChg chg="del">
        <pc:chgData name="Matthew Deeprose" userId="4b9f57a1-f6a7-4947-aa46-f230d0a71242" providerId="ADAL" clId="{FE54042C-DDFD-4AF1-B21A-7786542626F0}" dt="2020-04-26T08:01:54.207" v="40" actId="2696"/>
        <pc:sldMkLst>
          <pc:docMk/>
          <pc:sldMk cId="1131374665" sldId="260"/>
        </pc:sldMkLst>
      </pc:sldChg>
      <pc:sldChg chg="del">
        <pc:chgData name="Matthew Deeprose" userId="4b9f57a1-f6a7-4947-aa46-f230d0a71242" providerId="ADAL" clId="{FE54042C-DDFD-4AF1-B21A-7786542626F0}" dt="2020-04-26T08:03:34.200" v="65" actId="2696"/>
        <pc:sldMkLst>
          <pc:docMk/>
          <pc:sldMk cId="209931942" sldId="272"/>
        </pc:sldMkLst>
      </pc:sldChg>
      <pc:sldChg chg="del">
        <pc:chgData name="Matthew Deeprose" userId="4b9f57a1-f6a7-4947-aa46-f230d0a71242" providerId="ADAL" clId="{FE54042C-DDFD-4AF1-B21A-7786542626F0}" dt="2020-04-26T08:01:34.819" v="35" actId="2696"/>
        <pc:sldMkLst>
          <pc:docMk/>
          <pc:sldMk cId="3218455521" sldId="273"/>
        </pc:sldMkLst>
      </pc:sldChg>
      <pc:sldChg chg="del">
        <pc:chgData name="Matthew Deeprose" userId="4b9f57a1-f6a7-4947-aa46-f230d0a71242" providerId="ADAL" clId="{FE54042C-DDFD-4AF1-B21A-7786542626F0}" dt="2020-04-26T08:00:41.882" v="8" actId="2696"/>
        <pc:sldMkLst>
          <pc:docMk/>
          <pc:sldMk cId="3803609363" sldId="274"/>
        </pc:sldMkLst>
      </pc:sldChg>
      <pc:sldChg chg="del">
        <pc:chgData name="Matthew Deeprose" userId="4b9f57a1-f6a7-4947-aa46-f230d0a71242" providerId="ADAL" clId="{FE54042C-DDFD-4AF1-B21A-7786542626F0}" dt="2020-04-26T08:01:37.748" v="36" actId="2696"/>
        <pc:sldMkLst>
          <pc:docMk/>
          <pc:sldMk cId="2244019509" sldId="275"/>
        </pc:sldMkLst>
      </pc:sldChg>
      <pc:sldChg chg="del">
        <pc:chgData name="Matthew Deeprose" userId="4b9f57a1-f6a7-4947-aa46-f230d0a71242" providerId="ADAL" clId="{FE54042C-DDFD-4AF1-B21A-7786542626F0}" dt="2020-04-26T08:01:39.352" v="37" actId="2696"/>
        <pc:sldMkLst>
          <pc:docMk/>
          <pc:sldMk cId="2753429764" sldId="276"/>
        </pc:sldMkLst>
      </pc:sldChg>
      <pc:sldChg chg="del">
        <pc:chgData name="Matthew Deeprose" userId="4b9f57a1-f6a7-4947-aa46-f230d0a71242" providerId="ADAL" clId="{FE54042C-DDFD-4AF1-B21A-7786542626F0}" dt="2020-04-26T08:01:40.785" v="38" actId="2696"/>
        <pc:sldMkLst>
          <pc:docMk/>
          <pc:sldMk cId="2927285588" sldId="277"/>
        </pc:sldMkLst>
      </pc:sldChg>
      <pc:sldChg chg="del">
        <pc:chgData name="Matthew Deeprose" userId="4b9f57a1-f6a7-4947-aa46-f230d0a71242" providerId="ADAL" clId="{FE54042C-DDFD-4AF1-B21A-7786542626F0}" dt="2020-04-26T08:03:34.209" v="66" actId="2696"/>
        <pc:sldMkLst>
          <pc:docMk/>
          <pc:sldMk cId="1583984578" sldId="278"/>
        </pc:sldMkLst>
      </pc:sldChg>
      <pc:sldChg chg="del">
        <pc:chgData name="Matthew Deeprose" userId="4b9f57a1-f6a7-4947-aa46-f230d0a71242" providerId="ADAL" clId="{FE54042C-DDFD-4AF1-B21A-7786542626F0}" dt="2020-04-26T08:01:54.265" v="45" actId="2696"/>
        <pc:sldMkLst>
          <pc:docMk/>
          <pc:sldMk cId="1818579223" sldId="279"/>
        </pc:sldMkLst>
      </pc:sldChg>
      <pc:sldChg chg="del">
        <pc:chgData name="Matthew Deeprose" userId="4b9f57a1-f6a7-4947-aa46-f230d0a71242" providerId="ADAL" clId="{FE54042C-DDFD-4AF1-B21A-7786542626F0}" dt="2020-04-26T08:01:54.274" v="46" actId="2696"/>
        <pc:sldMkLst>
          <pc:docMk/>
          <pc:sldMk cId="2966858975" sldId="280"/>
        </pc:sldMkLst>
      </pc:sldChg>
      <pc:sldChg chg="del">
        <pc:chgData name="Matthew Deeprose" userId="4b9f57a1-f6a7-4947-aa46-f230d0a71242" providerId="ADAL" clId="{FE54042C-DDFD-4AF1-B21A-7786542626F0}" dt="2020-04-26T08:01:54.230" v="42" actId="2696"/>
        <pc:sldMkLst>
          <pc:docMk/>
          <pc:sldMk cId="1888588495" sldId="306"/>
        </pc:sldMkLst>
      </pc:sldChg>
      <pc:sldChg chg="del">
        <pc:chgData name="Matthew Deeprose" userId="4b9f57a1-f6a7-4947-aa46-f230d0a71242" providerId="ADAL" clId="{FE54042C-DDFD-4AF1-B21A-7786542626F0}" dt="2020-04-26T07:56:52.808" v="1" actId="2696"/>
        <pc:sldMkLst>
          <pc:docMk/>
          <pc:sldMk cId="4100892805" sldId="308"/>
        </pc:sldMkLst>
      </pc:sldChg>
      <pc:sldChg chg="del">
        <pc:chgData name="Matthew Deeprose" userId="4b9f57a1-f6a7-4947-aa46-f230d0a71242" providerId="ADAL" clId="{FE54042C-DDFD-4AF1-B21A-7786542626F0}" dt="2020-04-26T08:00:41.838" v="4" actId="2696"/>
        <pc:sldMkLst>
          <pc:docMk/>
          <pc:sldMk cId="3727280084" sldId="311"/>
        </pc:sldMkLst>
      </pc:sldChg>
      <pc:sldChg chg="del">
        <pc:chgData name="Matthew Deeprose" userId="4b9f57a1-f6a7-4947-aa46-f230d0a71242" providerId="ADAL" clId="{FE54042C-DDFD-4AF1-B21A-7786542626F0}" dt="2020-04-26T08:00:41.850" v="5" actId="2696"/>
        <pc:sldMkLst>
          <pc:docMk/>
          <pc:sldMk cId="303260817" sldId="312"/>
        </pc:sldMkLst>
      </pc:sldChg>
      <pc:sldChg chg="del">
        <pc:chgData name="Matthew Deeprose" userId="4b9f57a1-f6a7-4947-aa46-f230d0a71242" providerId="ADAL" clId="{FE54042C-DDFD-4AF1-B21A-7786542626F0}" dt="2020-04-26T08:00:41.866" v="6" actId="2696"/>
        <pc:sldMkLst>
          <pc:docMk/>
          <pc:sldMk cId="2971318445" sldId="313"/>
        </pc:sldMkLst>
      </pc:sldChg>
      <pc:sldChg chg="del">
        <pc:chgData name="Matthew Deeprose" userId="4b9f57a1-f6a7-4947-aa46-f230d0a71242" providerId="ADAL" clId="{FE54042C-DDFD-4AF1-B21A-7786542626F0}" dt="2020-04-26T08:01:54.218" v="41" actId="2696"/>
        <pc:sldMkLst>
          <pc:docMk/>
          <pc:sldMk cId="3185209157" sldId="314"/>
        </pc:sldMkLst>
      </pc:sldChg>
      <pc:sldChg chg="del">
        <pc:chgData name="Matthew Deeprose" userId="4b9f57a1-f6a7-4947-aa46-f230d0a71242" providerId="ADAL" clId="{FE54042C-DDFD-4AF1-B21A-7786542626F0}" dt="2020-04-26T08:01:44.743" v="39" actId="2696"/>
        <pc:sldMkLst>
          <pc:docMk/>
          <pc:sldMk cId="3425376707" sldId="315"/>
        </pc:sldMkLst>
      </pc:sldChg>
      <pc:sldChg chg="addSp delSp modSp">
        <pc:chgData name="Matthew Deeprose" userId="4b9f57a1-f6a7-4947-aa46-f230d0a71242" providerId="ADAL" clId="{FE54042C-DDFD-4AF1-B21A-7786542626F0}" dt="2020-04-26T08:15:48.835" v="257" actId="14100"/>
        <pc:sldMkLst>
          <pc:docMk/>
          <pc:sldMk cId="3105998321" sldId="316"/>
        </pc:sldMkLst>
        <pc:spChg chg="add mod">
          <ac:chgData name="Matthew Deeprose" userId="4b9f57a1-f6a7-4947-aa46-f230d0a71242" providerId="ADAL" clId="{FE54042C-DDFD-4AF1-B21A-7786542626F0}" dt="2020-04-26T08:05:05.304" v="107" actId="1076"/>
          <ac:spMkLst>
            <pc:docMk/>
            <pc:sldMk cId="3105998321" sldId="316"/>
            <ac:spMk id="2" creationId="{664A6157-A10A-4FC7-AB5F-ABFCC133B28B}"/>
          </ac:spMkLst>
        </pc:spChg>
        <pc:spChg chg="del mod">
          <ac:chgData name="Matthew Deeprose" userId="4b9f57a1-f6a7-4947-aa46-f230d0a71242" providerId="ADAL" clId="{FE54042C-DDFD-4AF1-B21A-7786542626F0}" dt="2020-04-26T08:02:39.638" v="55" actId="478"/>
          <ac:spMkLst>
            <pc:docMk/>
            <pc:sldMk cId="3105998321" sldId="316"/>
            <ac:spMk id="4" creationId="{CE2489DB-3BE6-46BD-AE64-A9544D6B3061}"/>
          </ac:spMkLst>
        </pc:spChg>
        <pc:spChg chg="del">
          <ac:chgData name="Matthew Deeprose" userId="4b9f57a1-f6a7-4947-aa46-f230d0a71242" providerId="ADAL" clId="{FE54042C-DDFD-4AF1-B21A-7786542626F0}" dt="2020-04-26T08:02:34.239" v="53" actId="478"/>
          <ac:spMkLst>
            <pc:docMk/>
            <pc:sldMk cId="3105998321" sldId="316"/>
            <ac:spMk id="5" creationId="{737C8B48-6E9B-4451-84FA-D4EC8F42B160}"/>
          </ac:spMkLst>
        </pc:spChg>
        <pc:spChg chg="del">
          <ac:chgData name="Matthew Deeprose" userId="4b9f57a1-f6a7-4947-aa46-f230d0a71242" providerId="ADAL" clId="{FE54042C-DDFD-4AF1-B21A-7786542626F0}" dt="2020-04-26T08:04:58.787" v="106" actId="478"/>
          <ac:spMkLst>
            <pc:docMk/>
            <pc:sldMk cId="3105998321" sldId="316"/>
            <ac:spMk id="6" creationId="{72A02738-5E82-4DC8-8834-0253E9AAE93D}"/>
          </ac:spMkLst>
        </pc:spChg>
        <pc:spChg chg="mod">
          <ac:chgData name="Matthew Deeprose" userId="4b9f57a1-f6a7-4947-aa46-f230d0a71242" providerId="ADAL" clId="{FE54042C-DDFD-4AF1-B21A-7786542626F0}" dt="2020-04-26T08:13:08.897" v="222" actId="1035"/>
          <ac:spMkLst>
            <pc:docMk/>
            <pc:sldMk cId="3105998321" sldId="316"/>
            <ac:spMk id="8" creationId="{B08C8BD0-F2AC-4ED7-B4E8-FA778AF6C20A}"/>
          </ac:spMkLst>
        </pc:spChg>
        <pc:spChg chg="ord">
          <ac:chgData name="Matthew Deeprose" userId="4b9f57a1-f6a7-4947-aa46-f230d0a71242" providerId="ADAL" clId="{FE54042C-DDFD-4AF1-B21A-7786542626F0}" dt="2020-04-26T08:14:18.381" v="230" actId="166"/>
          <ac:spMkLst>
            <pc:docMk/>
            <pc:sldMk cId="3105998321" sldId="316"/>
            <ac:spMk id="10" creationId="{CB5E4D63-95B5-47C3-902E-D6AC7D70BE15}"/>
          </ac:spMkLst>
        </pc:spChg>
        <pc:spChg chg="mod">
          <ac:chgData name="Matthew Deeprose" userId="4b9f57a1-f6a7-4947-aa46-f230d0a71242" providerId="ADAL" clId="{FE54042C-DDFD-4AF1-B21A-7786542626F0}" dt="2020-04-26T08:13:29.915" v="225" actId="1076"/>
          <ac:spMkLst>
            <pc:docMk/>
            <pc:sldMk cId="3105998321" sldId="316"/>
            <ac:spMk id="13" creationId="{095392BA-24B0-4E74-81C6-52F3D3703B2A}"/>
          </ac:spMkLst>
        </pc:spChg>
        <pc:spChg chg="mod">
          <ac:chgData name="Matthew Deeprose" userId="4b9f57a1-f6a7-4947-aa46-f230d0a71242" providerId="ADAL" clId="{FE54042C-DDFD-4AF1-B21A-7786542626F0}" dt="2020-04-26T08:15:48.835" v="257" actId="14100"/>
          <ac:spMkLst>
            <pc:docMk/>
            <pc:sldMk cId="3105998321" sldId="316"/>
            <ac:spMk id="15" creationId="{C812F696-E44C-4E24-9EE1-068216FA61C9}"/>
          </ac:spMkLst>
        </pc:spChg>
        <pc:spChg chg="mod">
          <ac:chgData name="Matthew Deeprose" userId="4b9f57a1-f6a7-4947-aa46-f230d0a71242" providerId="ADAL" clId="{FE54042C-DDFD-4AF1-B21A-7786542626F0}" dt="2020-04-26T08:07:46.620" v="137" actId="1076"/>
          <ac:spMkLst>
            <pc:docMk/>
            <pc:sldMk cId="3105998321" sldId="316"/>
            <ac:spMk id="19" creationId="{C69792F0-8C58-4E8E-9CBA-C092E0832B12}"/>
          </ac:spMkLst>
        </pc:spChg>
        <pc:spChg chg="mod ord">
          <ac:chgData name="Matthew Deeprose" userId="4b9f57a1-f6a7-4947-aa46-f230d0a71242" providerId="ADAL" clId="{FE54042C-DDFD-4AF1-B21A-7786542626F0}" dt="2020-04-26T08:14:57.809" v="239" actId="1076"/>
          <ac:spMkLst>
            <pc:docMk/>
            <pc:sldMk cId="3105998321" sldId="316"/>
            <ac:spMk id="22" creationId="{D200B595-1853-445C-95BA-1F4AEC8BA29B}"/>
          </ac:spMkLst>
        </pc:spChg>
        <pc:spChg chg="mod">
          <ac:chgData name="Matthew Deeprose" userId="4b9f57a1-f6a7-4947-aa46-f230d0a71242" providerId="ADAL" clId="{FE54042C-DDFD-4AF1-B21A-7786542626F0}" dt="2020-04-26T08:06:11.126" v="114" actId="14100"/>
          <ac:spMkLst>
            <pc:docMk/>
            <pc:sldMk cId="3105998321" sldId="316"/>
            <ac:spMk id="23" creationId="{51B2EFA2-0993-4979-A5ED-D5672CBEAEE9}"/>
          </ac:spMkLst>
        </pc:spChg>
        <pc:spChg chg="mod topLvl">
          <ac:chgData name="Matthew Deeprose" userId="4b9f57a1-f6a7-4947-aa46-f230d0a71242" providerId="ADAL" clId="{FE54042C-DDFD-4AF1-B21A-7786542626F0}" dt="2020-04-26T08:13:08.897" v="222" actId="1035"/>
          <ac:spMkLst>
            <pc:docMk/>
            <pc:sldMk cId="3105998321" sldId="316"/>
            <ac:spMk id="30" creationId="{26DA86C2-516C-4C46-9D25-626CDD034936}"/>
          </ac:spMkLst>
        </pc:spChg>
        <pc:spChg chg="mod topLvl">
          <ac:chgData name="Matthew Deeprose" userId="4b9f57a1-f6a7-4947-aa46-f230d0a71242" providerId="ADAL" clId="{FE54042C-DDFD-4AF1-B21A-7786542626F0}" dt="2020-04-26T08:13:08.897" v="222" actId="1035"/>
          <ac:spMkLst>
            <pc:docMk/>
            <pc:sldMk cId="3105998321" sldId="316"/>
            <ac:spMk id="33" creationId="{12FF0DE4-7753-4188-9653-4F5E6855FDE0}"/>
          </ac:spMkLst>
        </pc:spChg>
        <pc:spChg chg="mod">
          <ac:chgData name="Matthew Deeprose" userId="4b9f57a1-f6a7-4947-aa46-f230d0a71242" providerId="ADAL" clId="{FE54042C-DDFD-4AF1-B21A-7786542626F0}" dt="2020-04-26T08:04:43.022" v="103" actId="1076"/>
          <ac:spMkLst>
            <pc:docMk/>
            <pc:sldMk cId="3105998321" sldId="316"/>
            <ac:spMk id="37" creationId="{C4E6213A-5047-4AFE-8964-6E53C03FDCFF}"/>
          </ac:spMkLst>
        </pc:spChg>
        <pc:grpChg chg="del mod topLvl">
          <ac:chgData name="Matthew Deeprose" userId="4b9f57a1-f6a7-4947-aa46-f230d0a71242" providerId="ADAL" clId="{FE54042C-DDFD-4AF1-B21A-7786542626F0}" dt="2020-04-26T08:12:23.014" v="205" actId="165"/>
          <ac:grpSpMkLst>
            <pc:docMk/>
            <pc:sldMk cId="3105998321" sldId="316"/>
            <ac:grpSpMk id="31" creationId="{F783C2E4-176C-43CA-AB15-9747F9258BAD}"/>
          </ac:grpSpMkLst>
        </pc:grpChg>
        <pc:grpChg chg="add mod">
          <ac:chgData name="Matthew Deeprose" userId="4b9f57a1-f6a7-4947-aa46-f230d0a71242" providerId="ADAL" clId="{FE54042C-DDFD-4AF1-B21A-7786542626F0}" dt="2020-04-26T08:09:27.105" v="167" actId="338"/>
          <ac:grpSpMkLst>
            <pc:docMk/>
            <pc:sldMk cId="3105998321" sldId="316"/>
            <ac:grpSpMk id="34" creationId="{BDB51461-1F47-446C-B0DA-62A101520596}"/>
          </ac:grpSpMkLst>
        </pc:grpChg>
        <pc:grpChg chg="del mod">
          <ac:chgData name="Matthew Deeprose" userId="4b9f57a1-f6a7-4947-aa46-f230d0a71242" providerId="ADAL" clId="{FE54042C-DDFD-4AF1-B21A-7786542626F0}" dt="2020-04-26T08:09:16.662" v="165" actId="165"/>
          <ac:grpSpMkLst>
            <pc:docMk/>
            <pc:sldMk cId="3105998321" sldId="316"/>
            <ac:grpSpMk id="35" creationId="{9DBDFEAB-0055-4EC5-93F8-CBD6DE890E5D}"/>
          </ac:grpSpMkLst>
        </pc:grpChg>
        <pc:picChg chg="mod">
          <ac:chgData name="Matthew Deeprose" userId="4b9f57a1-f6a7-4947-aa46-f230d0a71242" providerId="ADAL" clId="{FE54042C-DDFD-4AF1-B21A-7786542626F0}" dt="2020-04-26T08:13:17.661" v="223" actId="14100"/>
          <ac:picMkLst>
            <pc:docMk/>
            <pc:sldMk cId="3105998321" sldId="316"/>
            <ac:picMk id="9" creationId="{0B698FC8-CB3D-47EA-B50F-BAD043F3F09A}"/>
          </ac:picMkLst>
        </pc:picChg>
        <pc:picChg chg="mod">
          <ac:chgData name="Matthew Deeprose" userId="4b9f57a1-f6a7-4947-aa46-f230d0a71242" providerId="ADAL" clId="{FE54042C-DDFD-4AF1-B21A-7786542626F0}" dt="2020-04-26T08:13:26.730" v="224" actId="1076"/>
          <ac:picMkLst>
            <pc:docMk/>
            <pc:sldMk cId="3105998321" sldId="316"/>
            <ac:picMk id="12" creationId="{7060C93F-85B2-40CA-8BE9-280298044BFB}"/>
          </ac:picMkLst>
        </pc:picChg>
        <pc:picChg chg="mod">
          <ac:chgData name="Matthew Deeprose" userId="4b9f57a1-f6a7-4947-aa46-f230d0a71242" providerId="ADAL" clId="{FE54042C-DDFD-4AF1-B21A-7786542626F0}" dt="2020-04-26T08:07:46.620" v="137" actId="1076"/>
          <ac:picMkLst>
            <pc:docMk/>
            <pc:sldMk cId="3105998321" sldId="316"/>
            <ac:picMk id="17" creationId="{3B4BF0AC-22ED-445E-AB90-13EBDB9017FA}"/>
          </ac:picMkLst>
        </pc:picChg>
        <pc:picChg chg="mod topLvl">
          <ac:chgData name="Matthew Deeprose" userId="4b9f57a1-f6a7-4947-aa46-f230d0a71242" providerId="ADAL" clId="{FE54042C-DDFD-4AF1-B21A-7786542626F0}" dt="2020-04-26T08:13:08.897" v="222" actId="1035"/>
          <ac:picMkLst>
            <pc:docMk/>
            <pc:sldMk cId="3105998321" sldId="316"/>
            <ac:picMk id="32" creationId="{3A009029-BE11-4151-BA46-4C42D73205B5}"/>
          </ac:picMkLst>
        </pc:picChg>
        <pc:picChg chg="mod">
          <ac:chgData name="Matthew Deeprose" userId="4b9f57a1-f6a7-4947-aa46-f230d0a71242" providerId="ADAL" clId="{FE54042C-DDFD-4AF1-B21A-7786542626F0}" dt="2020-04-26T08:04:54.415" v="105" actId="1076"/>
          <ac:picMkLst>
            <pc:docMk/>
            <pc:sldMk cId="3105998321" sldId="316"/>
            <ac:picMk id="38" creationId="{8253359D-1A7F-4524-B2DB-E386A3C931A7}"/>
          </ac:picMkLst>
        </pc:picChg>
        <pc:picChg chg="add mod">
          <ac:chgData name="Matthew Deeprose" userId="4b9f57a1-f6a7-4947-aa46-f230d0a71242" providerId="ADAL" clId="{FE54042C-DDFD-4AF1-B21A-7786542626F0}" dt="2020-04-26T08:03:03.303" v="60" actId="1076"/>
          <ac:picMkLst>
            <pc:docMk/>
            <pc:sldMk cId="3105998321" sldId="316"/>
            <ac:picMk id="1026" creationId="{5EB093F1-0DEB-4EA0-83AD-A19A164EF377}"/>
          </ac:picMkLst>
        </pc:picChg>
        <pc:cxnChg chg="mod">
          <ac:chgData name="Matthew Deeprose" userId="4b9f57a1-f6a7-4947-aa46-f230d0a71242" providerId="ADAL" clId="{FE54042C-DDFD-4AF1-B21A-7786542626F0}" dt="2020-04-26T08:06:59.683" v="130" actId="1036"/>
          <ac:cxnSpMkLst>
            <pc:docMk/>
            <pc:sldMk cId="3105998321" sldId="316"/>
            <ac:cxnSpMk id="14" creationId="{3EE0AC84-0EB3-4FD7-BFB2-D99317F0A973}"/>
          </ac:cxnSpMkLst>
        </pc:cxnChg>
        <pc:cxnChg chg="mod">
          <ac:chgData name="Matthew Deeprose" userId="4b9f57a1-f6a7-4947-aa46-f230d0a71242" providerId="ADAL" clId="{FE54042C-DDFD-4AF1-B21A-7786542626F0}" dt="2020-04-26T08:13:38.998" v="226" actId="1582"/>
          <ac:cxnSpMkLst>
            <pc:docMk/>
            <pc:sldMk cId="3105998321" sldId="316"/>
            <ac:cxnSpMk id="16" creationId="{B2081B21-A682-4B48-8499-964DF6663C06}"/>
          </ac:cxnSpMkLst>
        </pc:cxnChg>
        <pc:cxnChg chg="mod">
          <ac:chgData name="Matthew Deeprose" userId="4b9f57a1-f6a7-4947-aa46-f230d0a71242" providerId="ADAL" clId="{FE54042C-DDFD-4AF1-B21A-7786542626F0}" dt="2020-04-26T08:08:06.655" v="140" actId="14100"/>
          <ac:cxnSpMkLst>
            <pc:docMk/>
            <pc:sldMk cId="3105998321" sldId="316"/>
            <ac:cxnSpMk id="18" creationId="{DC53E19C-72E8-453E-9CD1-F47726523403}"/>
          </ac:cxnSpMkLst>
        </pc:cxnChg>
        <pc:cxnChg chg="mod">
          <ac:chgData name="Matthew Deeprose" userId="4b9f57a1-f6a7-4947-aa46-f230d0a71242" providerId="ADAL" clId="{FE54042C-DDFD-4AF1-B21A-7786542626F0}" dt="2020-04-26T08:14:44.323" v="235" actId="1582"/>
          <ac:cxnSpMkLst>
            <pc:docMk/>
            <pc:sldMk cId="3105998321" sldId="316"/>
            <ac:cxnSpMk id="21" creationId="{C23E52D4-4065-40E3-8638-C594C9D8FA2B}"/>
          </ac:cxnSpMkLst>
        </pc:cxnChg>
      </pc:sldChg>
      <pc:sldChg chg="del">
        <pc:chgData name="Matthew Deeprose" userId="4b9f57a1-f6a7-4947-aa46-f230d0a71242" providerId="ADAL" clId="{FE54042C-DDFD-4AF1-B21A-7786542626F0}" dt="2020-04-26T08:01:54.245" v="43" actId="2696"/>
        <pc:sldMkLst>
          <pc:docMk/>
          <pc:sldMk cId="4216232868" sldId="318"/>
        </pc:sldMkLst>
      </pc:sldChg>
      <pc:sldChg chg="del">
        <pc:chgData name="Matthew Deeprose" userId="4b9f57a1-f6a7-4947-aa46-f230d0a71242" providerId="ADAL" clId="{FE54042C-DDFD-4AF1-B21A-7786542626F0}" dt="2020-04-26T08:01:54.254" v="44" actId="2696"/>
        <pc:sldMkLst>
          <pc:docMk/>
          <pc:sldMk cId="3459663447" sldId="319"/>
        </pc:sldMkLst>
      </pc:sldChg>
      <pc:sldChg chg="del">
        <pc:chgData name="Matthew Deeprose" userId="4b9f57a1-f6a7-4947-aa46-f230d0a71242" providerId="ADAL" clId="{FE54042C-DDFD-4AF1-B21A-7786542626F0}" dt="2020-04-26T07:56:52.810" v="2" actId="2696"/>
        <pc:sldMkLst>
          <pc:docMk/>
          <pc:sldMk cId="1734075519" sldId="320"/>
        </pc:sldMkLst>
      </pc:sldChg>
      <pc:sldChg chg="del">
        <pc:chgData name="Matthew Deeprose" userId="4b9f57a1-f6a7-4947-aa46-f230d0a71242" providerId="ADAL" clId="{FE54042C-DDFD-4AF1-B21A-7786542626F0}" dt="2020-04-26T08:00:41.897" v="10" actId="2696"/>
        <pc:sldMkLst>
          <pc:docMk/>
          <pc:sldMk cId="3839021276" sldId="321"/>
        </pc:sldMkLst>
      </pc:sldChg>
      <pc:sldChg chg="del">
        <pc:chgData name="Matthew Deeprose" userId="4b9f57a1-f6a7-4947-aa46-f230d0a71242" providerId="ADAL" clId="{FE54042C-DDFD-4AF1-B21A-7786542626F0}" dt="2020-04-26T07:56:52.767" v="0" actId="2696"/>
        <pc:sldMkLst>
          <pc:docMk/>
          <pc:sldMk cId="3227589803" sldId="322"/>
        </pc:sldMkLst>
      </pc:sldChg>
      <pc:sldChg chg="del">
        <pc:chgData name="Matthew Deeprose" userId="4b9f57a1-f6a7-4947-aa46-f230d0a71242" providerId="ADAL" clId="{FE54042C-DDFD-4AF1-B21A-7786542626F0}" dt="2020-04-26T08:03:34.152" v="61" actId="2696"/>
        <pc:sldMkLst>
          <pc:docMk/>
          <pc:sldMk cId="1031106544" sldId="323"/>
        </pc:sldMkLst>
      </pc:sldChg>
      <pc:sldChg chg="del">
        <pc:chgData name="Matthew Deeprose" userId="4b9f57a1-f6a7-4947-aa46-f230d0a71242" providerId="ADAL" clId="{FE54042C-DDFD-4AF1-B21A-7786542626F0}" dt="2020-04-26T08:00:41.890" v="9" actId="2696"/>
        <pc:sldMkLst>
          <pc:docMk/>
          <pc:sldMk cId="1930027845" sldId="324"/>
        </pc:sldMkLst>
      </pc:sldChg>
      <pc:sldChg chg="modSp del">
        <pc:chgData name="Matthew Deeprose" userId="4b9f57a1-f6a7-4947-aa46-f230d0a71242" providerId="ADAL" clId="{FE54042C-DDFD-4AF1-B21A-7786542626F0}" dt="2020-04-26T08:03:34.158" v="62" actId="2696"/>
        <pc:sldMkLst>
          <pc:docMk/>
          <pc:sldMk cId="1838159595" sldId="325"/>
        </pc:sldMkLst>
        <pc:spChg chg="mod">
          <ac:chgData name="Matthew Deeprose" userId="4b9f57a1-f6a7-4947-aa46-f230d0a71242" providerId="ADAL" clId="{FE54042C-DDFD-4AF1-B21A-7786542626F0}" dt="2020-04-26T08:01:01.584" v="30" actId="20577"/>
          <ac:spMkLst>
            <pc:docMk/>
            <pc:sldMk cId="1838159595" sldId="325"/>
            <ac:spMk id="13" creationId="{F130675D-23F8-48F1-9AE2-187C6DC38C8B}"/>
          </ac:spMkLst>
        </pc:spChg>
      </pc:sldChg>
      <pc:sldChg chg="del">
        <pc:chgData name="Matthew Deeprose" userId="4b9f57a1-f6a7-4947-aa46-f230d0a71242" providerId="ADAL" clId="{FE54042C-DDFD-4AF1-B21A-7786542626F0}" dt="2020-04-26T08:01:11.359" v="33" actId="2696"/>
        <pc:sldMkLst>
          <pc:docMk/>
          <pc:sldMk cId="1266603090" sldId="326"/>
        </pc:sldMkLst>
      </pc:sldChg>
      <pc:sldChg chg="del">
        <pc:chgData name="Matthew Deeprose" userId="4b9f57a1-f6a7-4947-aa46-f230d0a71242" providerId="ADAL" clId="{FE54042C-DDFD-4AF1-B21A-7786542626F0}" dt="2020-04-26T08:01:11.351" v="32" actId="2696"/>
        <pc:sldMkLst>
          <pc:docMk/>
          <pc:sldMk cId="1498202352" sldId="327"/>
        </pc:sldMkLst>
      </pc:sldChg>
      <pc:sldChg chg="addSp delSp modSp">
        <pc:chgData name="Matthew Deeprose" userId="4b9f57a1-f6a7-4947-aa46-f230d0a71242" providerId="ADAL" clId="{FE54042C-DDFD-4AF1-B21A-7786542626F0}" dt="2020-04-26T08:11:45.434" v="204" actId="2085"/>
        <pc:sldMkLst>
          <pc:docMk/>
          <pc:sldMk cId="231054998" sldId="328"/>
        </pc:sldMkLst>
        <pc:spChg chg="del mod">
          <ac:chgData name="Matthew Deeprose" userId="4b9f57a1-f6a7-4947-aa46-f230d0a71242" providerId="ADAL" clId="{FE54042C-DDFD-4AF1-B21A-7786542626F0}" dt="2020-04-26T08:10:18.872" v="177" actId="478"/>
          <ac:spMkLst>
            <pc:docMk/>
            <pc:sldMk cId="231054998" sldId="328"/>
            <ac:spMk id="2" creationId="{A2801E66-80A7-442F-83A7-1896A0F23E25}"/>
          </ac:spMkLst>
        </pc:spChg>
        <pc:spChg chg="mod">
          <ac:chgData name="Matthew Deeprose" userId="4b9f57a1-f6a7-4947-aa46-f230d0a71242" providerId="ADAL" clId="{FE54042C-DDFD-4AF1-B21A-7786542626F0}" dt="2020-04-26T08:11:22.628" v="201" actId="20577"/>
          <ac:spMkLst>
            <pc:docMk/>
            <pc:sldMk cId="231054998" sldId="328"/>
            <ac:spMk id="3" creationId="{3A9E3192-5C8D-4506-9185-2C528F1745BA}"/>
          </ac:spMkLst>
        </pc:spChg>
        <pc:spChg chg="del">
          <ac:chgData name="Matthew Deeprose" userId="4b9f57a1-f6a7-4947-aa46-f230d0a71242" providerId="ADAL" clId="{FE54042C-DDFD-4AF1-B21A-7786542626F0}" dt="2020-04-26T08:03:40.492" v="68" actId="478"/>
          <ac:spMkLst>
            <pc:docMk/>
            <pc:sldMk cId="231054998" sldId="328"/>
            <ac:spMk id="4" creationId="{65095366-B301-4CED-9B35-B90AFFC46CCE}"/>
          </ac:spMkLst>
        </pc:spChg>
        <pc:spChg chg="del">
          <ac:chgData name="Matthew Deeprose" userId="4b9f57a1-f6a7-4947-aa46-f230d0a71242" providerId="ADAL" clId="{FE54042C-DDFD-4AF1-B21A-7786542626F0}" dt="2020-04-26T08:03:38.080" v="67" actId="478"/>
          <ac:spMkLst>
            <pc:docMk/>
            <pc:sldMk cId="231054998" sldId="328"/>
            <ac:spMk id="5" creationId="{52AE503E-5873-4822-83AC-8C9154E7D9CA}"/>
          </ac:spMkLst>
        </pc:spChg>
        <pc:spChg chg="del">
          <ac:chgData name="Matthew Deeprose" userId="4b9f57a1-f6a7-4947-aa46-f230d0a71242" providerId="ADAL" clId="{FE54042C-DDFD-4AF1-B21A-7786542626F0}" dt="2020-04-26T08:03:43.369" v="69" actId="478"/>
          <ac:spMkLst>
            <pc:docMk/>
            <pc:sldMk cId="231054998" sldId="328"/>
            <ac:spMk id="6" creationId="{AF065B89-A4B7-43CC-AFA5-BB57E2113362}"/>
          </ac:spMkLst>
        </pc:spChg>
        <pc:spChg chg="add mod">
          <ac:chgData name="Matthew Deeprose" userId="4b9f57a1-f6a7-4947-aa46-f230d0a71242" providerId="ADAL" clId="{FE54042C-DDFD-4AF1-B21A-7786542626F0}" dt="2020-04-26T08:11:45.434" v="204" actId="2085"/>
          <ac:spMkLst>
            <pc:docMk/>
            <pc:sldMk cId="231054998" sldId="328"/>
            <ac:spMk id="11" creationId="{C6D7C1BD-94D7-4EE4-BD61-FA73177DFBB7}"/>
          </ac:spMkLst>
        </pc:spChg>
        <pc:picChg chg="mod">
          <ac:chgData name="Matthew Deeprose" userId="4b9f57a1-f6a7-4947-aa46-f230d0a71242" providerId="ADAL" clId="{FE54042C-DDFD-4AF1-B21A-7786542626F0}" dt="2020-04-26T08:10:41.260" v="186" actId="1037"/>
          <ac:picMkLst>
            <pc:docMk/>
            <pc:sldMk cId="231054998" sldId="328"/>
            <ac:picMk id="7" creationId="{AC9CB640-3520-427F-B950-D25C0CC390BE}"/>
          </ac:picMkLst>
        </pc:picChg>
        <pc:cxnChg chg="mod">
          <ac:chgData name="Matthew Deeprose" userId="4b9f57a1-f6a7-4947-aa46-f230d0a71242" providerId="ADAL" clId="{FE54042C-DDFD-4AF1-B21A-7786542626F0}" dt="2020-04-26T08:10:47.276" v="187" actId="14100"/>
          <ac:cxnSpMkLst>
            <pc:docMk/>
            <pc:sldMk cId="231054998" sldId="328"/>
            <ac:cxnSpMk id="9" creationId="{402D0F24-4324-4031-8F3B-8B960B9129D9}"/>
          </ac:cxnSpMkLst>
        </pc:cxnChg>
      </pc:sldChg>
      <pc:sldChg chg="del">
        <pc:chgData name="Matthew Deeprose" userId="4b9f57a1-f6a7-4947-aa46-f230d0a71242" providerId="ADAL" clId="{FE54042C-DDFD-4AF1-B21A-7786542626F0}" dt="2020-04-26T08:01:11.343" v="31" actId="2696"/>
        <pc:sldMkLst>
          <pc:docMk/>
          <pc:sldMk cId="1133348215" sldId="329"/>
        </pc:sldMkLst>
      </pc:sldChg>
      <pc:sldChg chg="modSp del">
        <pc:chgData name="Matthew Deeprose" userId="4b9f57a1-f6a7-4947-aa46-f230d0a71242" providerId="ADAL" clId="{FE54042C-DDFD-4AF1-B21A-7786542626F0}" dt="2020-04-26T08:03:34.172" v="63" actId="2696"/>
        <pc:sldMkLst>
          <pc:docMk/>
          <pc:sldMk cId="2040988476" sldId="330"/>
        </pc:sldMkLst>
        <pc:picChg chg="mod">
          <ac:chgData name="Matthew Deeprose" userId="4b9f57a1-f6a7-4947-aa46-f230d0a71242" providerId="ADAL" clId="{FE54042C-DDFD-4AF1-B21A-7786542626F0}" dt="2020-04-26T08:01:19.585" v="34" actId="1076"/>
          <ac:picMkLst>
            <pc:docMk/>
            <pc:sldMk cId="2040988476" sldId="330"/>
            <ac:picMk id="8" creationId="{40C8DFE6-905B-46A7-A258-69DE9BEDF236}"/>
          </ac:picMkLst>
        </pc:picChg>
      </pc:sldChg>
      <pc:sldChg chg="del">
        <pc:chgData name="Matthew Deeprose" userId="4b9f57a1-f6a7-4947-aa46-f230d0a71242" providerId="ADAL" clId="{FE54042C-DDFD-4AF1-B21A-7786542626F0}" dt="2020-04-26T08:01:54.282" v="47" actId="2696"/>
        <pc:sldMkLst>
          <pc:docMk/>
          <pc:sldMk cId="1558997290" sldId="331"/>
        </pc:sldMkLst>
      </pc:sldChg>
      <pc:sldChg chg="del">
        <pc:chgData name="Matthew Deeprose" userId="4b9f57a1-f6a7-4947-aa46-f230d0a71242" providerId="ADAL" clId="{FE54042C-DDFD-4AF1-B21A-7786542626F0}" dt="2020-04-26T08:01:54.290" v="48" actId="2696"/>
        <pc:sldMkLst>
          <pc:docMk/>
          <pc:sldMk cId="114971415" sldId="332"/>
        </pc:sldMkLst>
      </pc:sldChg>
      <pc:sldChg chg="del">
        <pc:chgData name="Matthew Deeprose" userId="4b9f57a1-f6a7-4947-aa46-f230d0a71242" providerId="ADAL" clId="{FE54042C-DDFD-4AF1-B21A-7786542626F0}" dt="2020-04-26T08:01:54.302" v="49" actId="2696"/>
        <pc:sldMkLst>
          <pc:docMk/>
          <pc:sldMk cId="1647387913" sldId="33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46772-8157-4936-80A3-06A6CAC87DD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19701-676E-4F07-A32D-24D1A11027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147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0F019-41CA-4A7C-93E9-FAEA49289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08F06A-0EE3-4F90-AE13-FE133640B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816851-EBF9-44B9-AB9E-332BC76E32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155703"/>
            <a:ext cx="2743200" cy="584461"/>
          </a:xfrm>
        </p:spPr>
        <p:txBody>
          <a:bodyPr/>
          <a:lstStyle/>
          <a:p>
            <a:fld id="{BF059C0C-E5AA-40C7-B6C1-27DCB00FB3B8}" type="datetime1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9A4039-018D-48CF-88D8-81C16BAA0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55703"/>
            <a:ext cx="4114800" cy="584461"/>
          </a:xfrm>
        </p:spPr>
        <p:txBody>
          <a:bodyPr/>
          <a:lstStyle/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92D5A-F6AC-4910-95F2-BD81C1323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55703"/>
            <a:ext cx="2743200" cy="584461"/>
          </a:xfrm>
        </p:spPr>
        <p:txBody>
          <a:bodyPr/>
          <a:lstStyle/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52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C73B5-8757-4D59-BFD7-CBF9DE61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E29E1-4327-408A-82AE-F3ACAED0A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DEC7C-6E99-4797-B42A-E940788F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432C-D33E-46FD-A000-F1D2A4B36CF6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5B448-F5EA-4C3E-BE36-A7EDD3D6C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72C93-6510-492D-BF12-8BCB11447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90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6665A7-2CEB-44BE-9DDF-FD0988269D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3793B7-1777-4511-A44C-7B2F9C359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21F2A-8152-4175-94EE-EE7D92DC1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0BA5-E5A9-4397-8676-E8A0471C9A70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FC7CA-6155-4A1E-A024-6D1A7040B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42230-AB52-403B-901E-6A9575DD3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620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22546"/>
                </a:solidFill>
              </a:defRPr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122546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122546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576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22546"/>
                </a:solidFill>
              </a:defRPr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122546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122546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99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22546"/>
                </a:solidFill>
              </a:defRPr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122546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122546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527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825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10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22546"/>
                </a:solidFill>
              </a:defRPr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122546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122546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53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50059-63F4-466A-A3C2-9E242FA9A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789"/>
            <a:ext cx="10515600" cy="115336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6E5CC-BF50-4F70-9EB6-4290CD2DA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017"/>
            <a:ext cx="10515600" cy="421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6F4DD-BF09-4AA1-B63B-D50D06F423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20672"/>
            <a:ext cx="2743200" cy="317692"/>
          </a:xfrm>
        </p:spPr>
        <p:txBody>
          <a:bodyPr/>
          <a:lstStyle/>
          <a:p>
            <a:fld id="{3075435F-1C0D-43DB-8067-C1ECB2D57769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E6949-C958-4FB2-8CE7-DCB48DD14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0672"/>
            <a:ext cx="4114800" cy="317692"/>
          </a:xfrm>
        </p:spPr>
        <p:txBody>
          <a:bodyPr/>
          <a:lstStyle/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5C419-EE39-444B-93F4-CC19798E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20672"/>
            <a:ext cx="2743200" cy="317692"/>
          </a:xfrm>
        </p:spPr>
        <p:txBody>
          <a:bodyPr/>
          <a:lstStyle/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16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4A290-7B15-49A3-95F7-73A85AC34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216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EEE05E-E51D-4734-95C8-BA214EEBF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10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815AA-A30B-4EEC-812B-1CB6B7378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1879-1616-4187-8F7E-95FCDDD839EA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1B719-5B39-4138-A149-96EA62A88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CE98-1BA9-46ED-B555-DACFD9E55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67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8AFF3-F450-4217-A9F1-C3534596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658"/>
            <a:ext cx="10515600" cy="11533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886E3-4E00-45D5-BBB3-0CCB658490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347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0776F-B25B-40B3-8C17-1F9D6F047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347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92D45-F7C0-429B-AD85-4ACCE9102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3CAF-31CE-4622-B235-F7BC91EE96F8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A73F6-55A5-4275-A1D8-F0D824BC7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93C49-9B4E-490E-9D97-A43396237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16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56443-F58A-4456-85F3-DC328D730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EAA99-6A30-4C43-869D-79DC94A30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8B2787-048C-41D8-A6F9-5C2ED5089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45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4207B6-A120-4219-AB2E-28B00013E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CE943-ACD5-4667-BF78-1E33DD5E4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45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E02BC4-6027-4ACA-8A93-CBF4B7C00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82C7-18F0-44FE-B466-185E8E5212B7}" type="datetime1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393A2A-C5C4-4864-A2BE-E276F782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FAE88-928F-4AC1-AB80-784A1B123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16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A787D-92E0-4669-9CF2-BDB7D7768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FADEA5-23D1-4557-8E93-BC81AB115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57BB-91E9-4FCA-8652-3665E6E4114F}" type="datetime1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64B565-7858-4F05-A248-4586A88FF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CCE7EA-987B-4103-AC67-0ED5CB3B3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9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14125D-92D8-436D-8110-7D2875F02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85AB-9448-4C1C-9CB0-0FF82C0FB220}" type="datetime1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76D553-149C-47F9-B372-6CE70C44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EE7EF-BA29-4E95-A9AF-EC74B3E9D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61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17CDB-651D-431D-9D7B-56087DAD8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65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C86D9-973E-4459-9F43-316C6C766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778883"/>
            <a:ext cx="6172200" cy="511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C9CCF-7FE1-4772-80FF-BF0036A50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848857"/>
            <a:ext cx="3932237" cy="404305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6D037-AEBB-44C4-941B-7BAFD71C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2F31-B04A-498D-BAFB-D2E7294DA36B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AA664-52F3-4EA5-B3D2-2C5F74B4F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F7891-59F2-4204-890D-DC299395F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08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42A4F-08FC-4B25-9E54-6AA7CDAF6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65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D60C3F-900A-4430-89C6-3D3A13C8B5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600" y="778883"/>
            <a:ext cx="6172200" cy="51368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A02A5-DAB3-4CC0-A63A-D0F4C4EF1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848858"/>
            <a:ext cx="3932237" cy="40669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7BD29-709A-4587-9231-16890D1F7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47B5-A15C-4A53-9027-E7E9E36982D0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7EFCA-40CE-474A-A393-0F4D85BD3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C7973-6A55-42E3-9A9A-D21E532E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68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13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3B554C-0009-4A76-8FD6-F6F153545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80999"/>
            <a:ext cx="10515600" cy="1153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B4E508-706A-4F1E-AC8A-1D63D43A5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46155"/>
            <a:ext cx="10515600" cy="4141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6E2A2-E265-464A-81F5-D0F6A675A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291650"/>
            <a:ext cx="2743200" cy="3176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520A2-9588-4718-A460-F7E55AB63BAA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8D217-2184-4BC8-BEA5-81F2702E6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91650"/>
            <a:ext cx="4114800" cy="3176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Matthew Deeprose - Managed Learning Environment (MLE) Team, iSolutions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A9D26-125F-4FE2-A837-336911C48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91650"/>
            <a:ext cx="2743200" cy="3176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C9CB8-E4A1-4C80-A0FE-41AB03406E23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117B20B-0715-4AA1-9CC7-7506B2796A4A}"/>
              </a:ext>
            </a:extLst>
          </p:cNvPr>
          <p:cNvCxnSpPr>
            <a:cxnSpLocks/>
          </p:cNvCxnSpPr>
          <p:nvPr userDrawn="1"/>
        </p:nvCxnSpPr>
        <p:spPr>
          <a:xfrm>
            <a:off x="0" y="6099551"/>
            <a:ext cx="11353799" cy="0"/>
          </a:xfrm>
          <a:prstGeom prst="line">
            <a:avLst/>
          </a:prstGeom>
          <a:ln w="1143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5E115D8-4220-474B-9434-1F15633C630F}"/>
              </a:ext>
            </a:extLst>
          </p:cNvPr>
          <p:cNvCxnSpPr>
            <a:cxnSpLocks/>
          </p:cNvCxnSpPr>
          <p:nvPr userDrawn="1"/>
        </p:nvCxnSpPr>
        <p:spPr>
          <a:xfrm>
            <a:off x="838199" y="6801440"/>
            <a:ext cx="11353801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DA6A92F-BD6A-48A7-93B9-3E7C448C51FE}"/>
              </a:ext>
            </a:extLst>
          </p:cNvPr>
          <p:cNvCxnSpPr>
            <a:cxnSpLocks/>
          </p:cNvCxnSpPr>
          <p:nvPr userDrawn="1"/>
        </p:nvCxnSpPr>
        <p:spPr>
          <a:xfrm>
            <a:off x="428527" y="59275"/>
            <a:ext cx="11353799" cy="0"/>
          </a:xfrm>
          <a:prstGeom prst="line">
            <a:avLst/>
          </a:prstGeom>
          <a:ln w="1143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31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60" r:id="rId15"/>
    <p:sldLayoutId id="2147483661" r:id="rId16"/>
    <p:sldLayoutId id="2147483662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hyperlink" Target="https://elearn.southampton.ac.uk/collaborat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D200B595-1853-445C-95BA-1F4AEC8BA29B}"/>
              </a:ext>
            </a:extLst>
          </p:cNvPr>
          <p:cNvSpPr/>
          <p:nvPr/>
        </p:nvSpPr>
        <p:spPr>
          <a:xfrm>
            <a:off x="1533241" y="1646862"/>
            <a:ext cx="724665" cy="825652"/>
          </a:xfrm>
          <a:prstGeom prst="rect">
            <a:avLst/>
          </a:prstGeom>
          <a:solidFill>
            <a:schemeClr val="bg1">
              <a:lumMod val="10000"/>
            </a:schemeClr>
          </a:solidFill>
          <a:ln w="12700" cap="sq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102965" tIns="102965" rIns="102965" bIns="10296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343220">
              <a:defRPr/>
            </a:pPr>
            <a:r>
              <a:rPr lang="en-US" sz="1100" dirty="0">
                <a:solidFill>
                  <a:schemeClr val="bg1"/>
                </a:solidFill>
              </a:rPr>
              <a:t>Open to access session options</a:t>
            </a:r>
            <a:endParaRPr lang="en-US" sz="11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8C8BD0-F2AC-4ED7-B4E8-FA778AF6C20A}"/>
              </a:ext>
            </a:extLst>
          </p:cNvPr>
          <p:cNvSpPr/>
          <p:nvPr/>
        </p:nvSpPr>
        <p:spPr>
          <a:xfrm>
            <a:off x="481992" y="244679"/>
            <a:ext cx="7360457" cy="687382"/>
          </a:xfrm>
          <a:prstGeom prst="rect">
            <a:avLst/>
          </a:prstGeom>
          <a:solidFill>
            <a:schemeClr val="bg1">
              <a:lumMod val="10000"/>
            </a:schemeClr>
          </a:solidFill>
          <a:ln w="19050" cap="sq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102965" tIns="102965" rIns="102965" bIns="1029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kern="0" dirty="0">
                <a:solidFill>
                  <a:schemeClr val="accent3"/>
                </a:solidFill>
              </a:rPr>
              <a:t>Welcome to Blackboard Collaborate. </a:t>
            </a:r>
          </a:p>
          <a:p>
            <a:r>
              <a:rPr lang="en-US" sz="2000" kern="0" dirty="0">
                <a:solidFill>
                  <a:schemeClr val="bg1"/>
                </a:solidFill>
              </a:rPr>
              <a:t>The session will begin shortly.</a:t>
            </a:r>
            <a:endParaRPr lang="en-US" sz="2000" kern="0" dirty="0">
              <a:solidFill>
                <a:schemeClr val="bg1"/>
              </a:solidFill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B698FC8-CB3D-47EA-B50F-BAD043F3F09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5414" y="1154949"/>
            <a:ext cx="4623384" cy="2501174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BD36C87D-A0EC-4866-B3CD-CE84E31F01B6}"/>
              </a:ext>
            </a:extLst>
          </p:cNvPr>
          <p:cNvSpPr/>
          <p:nvPr/>
        </p:nvSpPr>
        <p:spPr>
          <a:xfrm>
            <a:off x="5267037" y="3141793"/>
            <a:ext cx="367560" cy="367560"/>
          </a:xfrm>
          <a:prstGeom prst="ellipse">
            <a:avLst/>
          </a:prstGeom>
          <a:noFill/>
          <a:ln w="38100" cap="sq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rot="0" spcFirstLastPara="0" vert="horz" wrap="square" lIns="102965" tIns="102965" rIns="102965" bIns="1029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kern="0">
              <a:solidFill>
                <a:prstClr val="white"/>
              </a:solidFill>
            </a:endParaRPr>
          </a:p>
        </p:txBody>
      </p:sp>
      <p:pic>
        <p:nvPicPr>
          <p:cNvPr id="12" name="Picture 11" descr="Image of the audio video control menu at the bottom of your collab screen" title="Audio and Video Controls">
            <a:extLst>
              <a:ext uri="{FF2B5EF4-FFF2-40B4-BE49-F238E27FC236}">
                <a16:creationId xmlns:a16="http://schemas.microsoft.com/office/drawing/2014/main" id="{7060C93F-85B2-40CA-8BE9-280298044BF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37923" y="2228645"/>
            <a:ext cx="864771" cy="67104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ounded Rectangle 22">
            <a:extLst>
              <a:ext uri="{FF2B5EF4-FFF2-40B4-BE49-F238E27FC236}">
                <a16:creationId xmlns:a16="http://schemas.microsoft.com/office/drawing/2014/main" id="{095392BA-24B0-4E74-81C6-52F3D3703B2A}"/>
              </a:ext>
            </a:extLst>
          </p:cNvPr>
          <p:cNvSpPr/>
          <p:nvPr/>
        </p:nvSpPr>
        <p:spPr>
          <a:xfrm>
            <a:off x="3668100" y="3216932"/>
            <a:ext cx="734594" cy="217150"/>
          </a:xfrm>
          <a:prstGeom prst="roundRect">
            <a:avLst>
              <a:gd name="adj" fmla="val 50000"/>
            </a:avLst>
          </a:prstGeom>
          <a:noFill/>
          <a:ln w="38100" cap="sq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rot="0" spcFirstLastPara="0" vert="horz" wrap="square" lIns="102965" tIns="102965" rIns="102965" bIns="1029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kern="0">
              <a:solidFill>
                <a:prstClr val="white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EE0AC84-0EB3-4FD7-BFB2-D99317F0A973}"/>
              </a:ext>
            </a:extLst>
          </p:cNvPr>
          <p:cNvCxnSpPr>
            <a:cxnSpLocks/>
          </p:cNvCxnSpPr>
          <p:nvPr/>
        </p:nvCxnSpPr>
        <p:spPr>
          <a:xfrm>
            <a:off x="3979591" y="3436951"/>
            <a:ext cx="0" cy="554601"/>
          </a:xfrm>
          <a:prstGeom prst="straightConnector1">
            <a:avLst/>
          </a:prstGeom>
          <a:noFill/>
          <a:ln w="28575" cap="sq" cmpd="sng" algn="ctr">
            <a:solidFill>
              <a:schemeClr val="accent4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812F696-E44C-4E24-9EE1-068216FA61C9}"/>
              </a:ext>
            </a:extLst>
          </p:cNvPr>
          <p:cNvSpPr/>
          <p:nvPr/>
        </p:nvSpPr>
        <p:spPr>
          <a:xfrm>
            <a:off x="481992" y="4016747"/>
            <a:ext cx="7360457" cy="442612"/>
          </a:xfrm>
          <a:prstGeom prst="rect">
            <a:avLst/>
          </a:prstGeom>
          <a:solidFill>
            <a:schemeClr val="bg1">
              <a:lumMod val="10000"/>
            </a:schemeClr>
          </a:solidFill>
          <a:ln w="28575" cap="sq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102965" tIns="102965" rIns="102965" bIns="1029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343220">
              <a:defRPr/>
            </a:pPr>
            <a:endParaRPr lang="en-US" sz="1050" dirty="0">
              <a:solidFill>
                <a:schemeClr val="bg1"/>
              </a:solidFill>
            </a:endParaRPr>
          </a:p>
          <a:p>
            <a:pPr defTabSz="343220">
              <a:spcAft>
                <a:spcPts val="45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Click silhouette </a:t>
            </a:r>
            <a:r>
              <a:rPr lang="en-US" sz="1400" dirty="0">
                <a:solidFill>
                  <a:schemeClr val="bg1"/>
                </a:solidFill>
              </a:rPr>
              <a:t>to add a picture / indicate status. Turn on audio or video. </a:t>
            </a:r>
            <a:r>
              <a:rPr lang="en-US" altLang="en-US" sz="1400" dirty="0">
                <a:solidFill>
                  <a:schemeClr val="bg1"/>
                </a:solidFill>
              </a:rPr>
              <a:t>Raise your hand</a:t>
            </a:r>
            <a:endParaRPr lang="en-US" altLang="en-US" sz="1400" dirty="0">
              <a:solidFill>
                <a:schemeClr val="bg1"/>
              </a:solidFill>
              <a:cs typeface="Calibri"/>
            </a:endParaRPr>
          </a:p>
          <a:p>
            <a:pPr defTabSz="343220">
              <a:defRPr/>
            </a:pPr>
            <a:endParaRPr lang="en-US" sz="1050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2081B21-A682-4B48-8499-964DF6663C06}"/>
              </a:ext>
            </a:extLst>
          </p:cNvPr>
          <p:cNvCxnSpPr>
            <a:endCxn id="12" idx="2"/>
          </p:cNvCxnSpPr>
          <p:nvPr/>
        </p:nvCxnSpPr>
        <p:spPr>
          <a:xfrm flipV="1">
            <a:off x="3970306" y="2899693"/>
            <a:ext cx="0" cy="312001"/>
          </a:xfrm>
          <a:prstGeom prst="straightConnector1">
            <a:avLst/>
          </a:prstGeom>
          <a:noFill/>
          <a:ln w="28575" cap="sq" cmpd="sng" algn="ctr">
            <a:solidFill>
              <a:schemeClr val="accent4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3B4BF0AC-22ED-445E-AB90-13EBDB9017F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4911" y="2707203"/>
            <a:ext cx="2107538" cy="2634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C53E19C-72E8-453E-9CD1-F47726523403}"/>
              </a:ext>
            </a:extLst>
          </p:cNvPr>
          <p:cNvCxnSpPr>
            <a:cxnSpLocks/>
            <a:stCxn id="11" idx="6"/>
          </p:cNvCxnSpPr>
          <p:nvPr/>
        </p:nvCxnSpPr>
        <p:spPr>
          <a:xfrm flipV="1">
            <a:off x="5634597" y="3060296"/>
            <a:ext cx="501241" cy="265277"/>
          </a:xfrm>
          <a:prstGeom prst="straightConnector1">
            <a:avLst/>
          </a:prstGeom>
          <a:noFill/>
          <a:ln w="28575" cap="sq" cmpd="sng" algn="ctr">
            <a:solidFill>
              <a:schemeClr val="accent4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C69792F0-8C58-4E8E-9CBA-C092E0832B12}"/>
              </a:ext>
            </a:extLst>
          </p:cNvPr>
          <p:cNvSpPr/>
          <p:nvPr/>
        </p:nvSpPr>
        <p:spPr>
          <a:xfrm>
            <a:off x="5734911" y="1930170"/>
            <a:ext cx="2107538" cy="687382"/>
          </a:xfrm>
          <a:prstGeom prst="rect">
            <a:avLst/>
          </a:prstGeom>
          <a:solidFill>
            <a:schemeClr val="bg1">
              <a:lumMod val="10000"/>
            </a:schemeClr>
          </a:solidFill>
          <a:ln w="12700" cap="sq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102965" tIns="102965" rIns="102965" bIns="10296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343220">
              <a:defRPr/>
            </a:pPr>
            <a:r>
              <a:rPr lang="en-US" sz="1050" dirty="0">
                <a:solidFill>
                  <a:schemeClr val="bg1"/>
                </a:solidFill>
              </a:rPr>
              <a:t>Open to access:</a:t>
            </a:r>
            <a:endParaRPr lang="en-US" sz="1050" dirty="0">
              <a:solidFill>
                <a:schemeClr val="bg1"/>
              </a:solidFill>
              <a:cs typeface="Calibri"/>
            </a:endParaRPr>
          </a:p>
          <a:p>
            <a:pPr defTabSz="343220">
              <a:defRPr/>
            </a:pPr>
            <a:r>
              <a:rPr lang="en-US" sz="1050" dirty="0">
                <a:solidFill>
                  <a:schemeClr val="bg1"/>
                </a:solidFill>
              </a:rPr>
              <a:t>Chat, participant list, share content, my settings (for dial-in)</a:t>
            </a:r>
            <a:endParaRPr lang="en-US" sz="1050" dirty="0">
              <a:solidFill>
                <a:schemeClr val="bg1"/>
              </a:solidFill>
              <a:cs typeface="Calibri"/>
            </a:endParaRPr>
          </a:p>
        </p:txBody>
      </p:sp>
      <p:pic>
        <p:nvPicPr>
          <p:cNvPr id="20" name="Picture 19" descr="A screenshot of a cell phone&#10;&#10;Description generated with very high confidence" title="Session Option Menu">
            <a:extLst>
              <a:ext uri="{FF2B5EF4-FFF2-40B4-BE49-F238E27FC236}">
                <a16:creationId xmlns:a16="http://schemas.microsoft.com/office/drawing/2014/main" id="{C34C3A5C-2AEC-49B3-86DF-BDA45C64A86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2480" y="1151820"/>
            <a:ext cx="1022945" cy="264448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23E52D4-4065-40E3-8638-C594C9D8FA2B}"/>
              </a:ext>
            </a:extLst>
          </p:cNvPr>
          <p:cNvCxnSpPr>
            <a:cxnSpLocks/>
            <a:stCxn id="10" idx="2"/>
          </p:cNvCxnSpPr>
          <p:nvPr/>
        </p:nvCxnSpPr>
        <p:spPr>
          <a:xfrm flipH="1" flipV="1">
            <a:off x="1565500" y="1464157"/>
            <a:ext cx="660149" cy="1"/>
          </a:xfrm>
          <a:prstGeom prst="straightConnector1">
            <a:avLst/>
          </a:prstGeom>
          <a:noFill/>
          <a:ln w="28575" cap="sq" cmpd="sng" algn="ctr">
            <a:solidFill>
              <a:schemeClr val="accent4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1B2EFA2-0993-4979-A5ED-D5672CBEAEE9}"/>
              </a:ext>
            </a:extLst>
          </p:cNvPr>
          <p:cNvSpPr txBox="1"/>
          <p:nvPr/>
        </p:nvSpPr>
        <p:spPr>
          <a:xfrm>
            <a:off x="481992" y="4870838"/>
            <a:ext cx="7360457" cy="1015663"/>
          </a:xfrm>
          <a:prstGeom prst="rect">
            <a:avLst/>
          </a:prstGeom>
          <a:solidFill>
            <a:schemeClr val="bg1">
              <a:lumMod val="10000"/>
            </a:schemeClr>
          </a:solidFill>
          <a:ln w="28575" cap="sq">
            <a:solidFill>
              <a:schemeClr val="accent2"/>
            </a:solidFill>
            <a:miter lim="800000"/>
          </a:ln>
        </p:spPr>
        <p:txBody>
          <a:bodyPr rot="0" spcFirstLastPara="0" vertOverflow="overflow" horzOverflow="overflow" vert="horz" wrap="square" lIns="137160" tIns="137160" rIns="137160" bIns="1371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kern="0" dirty="0">
                <a:solidFill>
                  <a:schemeClr val="bg1"/>
                </a:solidFill>
              </a:rPr>
              <a:t>To turn pop-up notifications off </a:t>
            </a:r>
            <a:r>
              <a:rPr lang="en-US" sz="1600" kern="0" dirty="0">
                <a:solidFill>
                  <a:schemeClr val="bg1"/>
                </a:solidFill>
              </a:rPr>
              <a:t>– select the </a:t>
            </a:r>
            <a:r>
              <a:rPr lang="en-US" sz="1600" kern="0" dirty="0">
                <a:solidFill>
                  <a:schemeClr val="bg1"/>
                </a:solidFill>
                <a:ea typeface="+mn-lt"/>
                <a:cs typeface="+mn-lt"/>
              </a:rPr>
              <a:t>'gear' icon in bottom right corner, and scroll down to the Notification Settings section, uncheck 'Collaborate pop-up notification'</a:t>
            </a:r>
            <a:endParaRPr lang="en-US" sz="1600" kern="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6DA86C2-516C-4C46-9D25-626CDD034936}"/>
              </a:ext>
            </a:extLst>
          </p:cNvPr>
          <p:cNvSpPr/>
          <p:nvPr/>
        </p:nvSpPr>
        <p:spPr>
          <a:xfrm>
            <a:off x="8153400" y="244679"/>
            <a:ext cx="3277519" cy="1729700"/>
          </a:xfrm>
          <a:prstGeom prst="rect">
            <a:avLst/>
          </a:prstGeom>
          <a:solidFill>
            <a:schemeClr val="bg1">
              <a:lumMod val="2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37160" tIns="137160" rIns="137160" bIns="1371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en-US" sz="1600" dirty="0"/>
              <a:t>Want to talk using built-in audio? </a:t>
            </a:r>
            <a:r>
              <a:rPr lang="en-US" sz="1600" dirty="0"/>
              <a:t>Click the mic button and wait until it is animated and green.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A009029-BE11-4151-BA46-4C42D73205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02480" y="1208846"/>
            <a:ext cx="2034714" cy="61904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12FF0DE4-7753-4188-9653-4F5E6855FDE0}"/>
              </a:ext>
            </a:extLst>
          </p:cNvPr>
          <p:cNvSpPr/>
          <p:nvPr/>
        </p:nvSpPr>
        <p:spPr>
          <a:xfrm>
            <a:off x="9416503" y="1289769"/>
            <a:ext cx="442523" cy="468388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37160" tIns="137160" rIns="137160" bIns="1371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4E6213A-5047-4AFE-8964-6E53C03FDCFF}"/>
              </a:ext>
            </a:extLst>
          </p:cNvPr>
          <p:cNvSpPr/>
          <p:nvPr/>
        </p:nvSpPr>
        <p:spPr>
          <a:xfrm>
            <a:off x="8142741" y="2551919"/>
            <a:ext cx="3288178" cy="3334582"/>
          </a:xfrm>
          <a:prstGeom prst="rect">
            <a:avLst/>
          </a:prstGeom>
          <a:solidFill>
            <a:schemeClr val="bg1">
              <a:lumMod val="1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37160" tIns="137160" rIns="137160" bIns="1371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en-US" sz="1400" dirty="0"/>
              <a:t>Need to troubleshoot your audio? Open the </a:t>
            </a:r>
            <a:r>
              <a:rPr lang="en-US" altLang="en-US" sz="1400" i="1" dirty="0"/>
              <a:t>Collaborate Panel &gt; My Settings &gt; Audio and Video Settings &gt; Set Up your Camera and Microphone</a:t>
            </a:r>
            <a:r>
              <a:rPr lang="en-US" altLang="en-US" sz="1400" dirty="0"/>
              <a:t>. Select your preferred device and watch for the moving meter bar.</a:t>
            </a:r>
            <a:endParaRPr lang="en-US" sz="1400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8253359D-1A7F-4524-B2DB-E386A3C931A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0600" y="4136836"/>
            <a:ext cx="2418475" cy="1583281"/>
          </a:xfrm>
          <a:prstGeom prst="rect">
            <a:avLst/>
          </a:prstGeom>
          <a:ln w="1905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EB093F1-0DEB-4EA0-83AD-A19A164EF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203808"/>
            <a:ext cx="1755008" cy="50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64A6157-A10A-4FC7-AB5F-ABFCC133B28B}"/>
              </a:ext>
            </a:extLst>
          </p:cNvPr>
          <p:cNvSpPr txBox="1"/>
          <p:nvPr/>
        </p:nvSpPr>
        <p:spPr>
          <a:xfrm>
            <a:off x="4652595" y="6247124"/>
            <a:ext cx="7360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Collaborate support: </a:t>
            </a:r>
            <a:r>
              <a:rPr lang="en-GB" dirty="0">
                <a:hlinkClick r:id="rId9"/>
              </a:rPr>
              <a:t>https://elearn.southampton.ac.uk/collaborate</a:t>
            </a:r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B5E4D63-95B5-47C3-902E-D6AC7D70BE15}"/>
              </a:ext>
            </a:extLst>
          </p:cNvPr>
          <p:cNvSpPr/>
          <p:nvPr/>
        </p:nvSpPr>
        <p:spPr>
          <a:xfrm>
            <a:off x="2225648" y="1280377"/>
            <a:ext cx="367560" cy="367560"/>
          </a:xfrm>
          <a:prstGeom prst="ellipse">
            <a:avLst/>
          </a:prstGeom>
          <a:noFill/>
          <a:ln w="38100" cap="sq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rot="0" spcFirstLastPara="0" vert="horz" wrap="square" lIns="102965" tIns="102965" rIns="102965" bIns="1029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ker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998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E3192-5C8D-4506-9185-2C528F174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1641" y="707665"/>
            <a:ext cx="4175246" cy="513935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You may click on your </a:t>
            </a:r>
            <a:r>
              <a:rPr lang="en-GB" dirty="0">
                <a:solidFill>
                  <a:schemeClr val="accent3"/>
                </a:solidFill>
              </a:rPr>
              <a:t>avatar</a:t>
            </a:r>
            <a:r>
              <a:rPr lang="en-GB" dirty="0"/>
              <a:t> and use these </a:t>
            </a:r>
            <a:r>
              <a:rPr lang="en-GB" dirty="0">
                <a:solidFill>
                  <a:schemeClr val="accent2"/>
                </a:solidFill>
              </a:rPr>
              <a:t>controls</a:t>
            </a:r>
            <a:r>
              <a:rPr lang="en-GB" dirty="0"/>
              <a:t> to express sentiment.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[Everyone will see]</a:t>
            </a:r>
          </a:p>
        </p:txBody>
      </p:sp>
      <p:pic>
        <p:nvPicPr>
          <p:cNvPr id="7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AC9CB640-3520-427F-B950-D25C0CC39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157" y="164534"/>
            <a:ext cx="6257945" cy="5800325"/>
          </a:xfrm>
          <a:prstGeom prst="rect">
            <a:avLst/>
          </a:prstGeom>
          <a:noFill/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E15D758-653F-4410-AE7C-6AFA3ED04DED}"/>
              </a:ext>
            </a:extLst>
          </p:cNvPr>
          <p:cNvCxnSpPr>
            <a:cxnSpLocks/>
          </p:cNvCxnSpPr>
          <p:nvPr/>
        </p:nvCxnSpPr>
        <p:spPr>
          <a:xfrm>
            <a:off x="1154545" y="3588307"/>
            <a:ext cx="0" cy="20643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02D0F24-4324-4031-8F3B-8B960B9129D9}"/>
              </a:ext>
            </a:extLst>
          </p:cNvPr>
          <p:cNvCxnSpPr>
            <a:cxnSpLocks/>
          </p:cNvCxnSpPr>
          <p:nvPr/>
        </p:nvCxnSpPr>
        <p:spPr>
          <a:xfrm>
            <a:off x="1154545" y="5615707"/>
            <a:ext cx="567562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7C1BD-94D7-4EE4-BD61-FA73177DFBB7}"/>
              </a:ext>
            </a:extLst>
          </p:cNvPr>
          <p:cNvSpPr/>
          <p:nvPr/>
        </p:nvSpPr>
        <p:spPr>
          <a:xfrm>
            <a:off x="6591631" y="850790"/>
            <a:ext cx="2767054" cy="82689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549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F2F2F2"/>
      </a:dk1>
      <a:lt1>
        <a:srgbClr val="F2F2F2"/>
      </a:lt1>
      <a:dk2>
        <a:srgbClr val="F2F2F2"/>
      </a:dk2>
      <a:lt2>
        <a:srgbClr val="F2F2F2"/>
      </a:lt2>
      <a:accent1>
        <a:srgbClr val="FCBC00"/>
      </a:accent1>
      <a:accent2>
        <a:srgbClr val="ED7D31"/>
      </a:accent2>
      <a:accent3>
        <a:srgbClr val="3CBAC6"/>
      </a:accent3>
      <a:accent4>
        <a:srgbClr val="C1D100"/>
      </a:accent4>
      <a:accent5>
        <a:srgbClr val="9FB1BD"/>
      </a:accent5>
      <a:accent6>
        <a:srgbClr val="FFE8EC"/>
      </a:accent6>
      <a:hlink>
        <a:srgbClr val="74C9E5"/>
      </a:hlink>
      <a:folHlink>
        <a:srgbClr val="74C9E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.potx" id="{6233B71F-887B-483A-AAF2-248725DC3C68}" vid="{31C9F00D-1B1D-4BFD-9757-BB2D8F806D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b4033211-156f-489b-8577-aee8c63d5e67" xsi:nil="true"/>
    <Members xmlns="b4033211-156f-489b-8577-aee8c63d5e67">
      <UserInfo>
        <DisplayName/>
        <AccountId xsi:nil="true"/>
        <AccountType/>
      </UserInfo>
    </Members>
    <NotebookType xmlns="b4033211-156f-489b-8577-aee8c63d5e67" xsi:nil="true"/>
    <Teachers xmlns="b4033211-156f-489b-8577-aee8c63d5e67">
      <UserInfo>
        <DisplayName/>
        <AccountId xsi:nil="true"/>
        <AccountType/>
      </UserInfo>
    </Teachers>
    <AppVersion xmlns="b4033211-156f-489b-8577-aee8c63d5e67" xsi:nil="true"/>
    <Owner xmlns="b4033211-156f-489b-8577-aee8c63d5e67">
      <UserInfo>
        <DisplayName/>
        <AccountId xsi:nil="true"/>
        <AccountType/>
      </UserInfo>
    </Owner>
    <Students xmlns="b4033211-156f-489b-8577-aee8c63d5e67">
      <UserInfo>
        <DisplayName/>
        <AccountId xsi:nil="true"/>
        <AccountType/>
      </UserInfo>
    </Students>
    <DefaultSectionNames xmlns="b4033211-156f-489b-8577-aee8c63d5e67" xsi:nil="true"/>
    <Leaders xmlns="b4033211-156f-489b-8577-aee8c63d5e67">
      <UserInfo>
        <DisplayName/>
        <AccountId xsi:nil="true"/>
        <AccountType/>
      </UserInfo>
    </Lead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EA4D078617064A86FF8781AA4A5E72" ma:contentTypeVersion="21" ma:contentTypeDescription="Create a new document." ma:contentTypeScope="" ma:versionID="58fa740420889dfb4d169713b08b5e0e">
  <xsd:schema xmlns:xsd="http://www.w3.org/2001/XMLSchema" xmlns:xs="http://www.w3.org/2001/XMLSchema" xmlns:p="http://schemas.microsoft.com/office/2006/metadata/properties" xmlns:ns3="be9633d3-31c4-465a-9613-5b65870d2523" xmlns:ns4="b4033211-156f-489b-8577-aee8c63d5e67" targetNamespace="http://schemas.microsoft.com/office/2006/metadata/properties" ma:root="true" ma:fieldsID="0142e0695da9e62eb77133224f790258" ns3:_="" ns4:_="">
    <xsd:import namespace="be9633d3-31c4-465a-9613-5b65870d2523"/>
    <xsd:import namespace="b4033211-156f-489b-8577-aee8c63d5e6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Leaders" minOccurs="0"/>
                <xsd:element ref="ns4:Members" minOccurs="0"/>
                <xsd:element ref="ns4:Teachers" minOccurs="0"/>
                <xsd:element ref="ns4:Student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9633d3-31c4-465a-9613-5b65870d252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33211-156f-489b-8577-aee8c63d5e67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dexed="tru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Leaders" ma:index="16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7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2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5905B0-825A-40CE-8CFE-F761F2B4E98B}">
  <ds:schemaRefs>
    <ds:schemaRef ds:uri="http://schemas.microsoft.com/office/infopath/2007/PartnerControls"/>
    <ds:schemaRef ds:uri="http://purl.org/dc/terms/"/>
    <ds:schemaRef ds:uri="b4033211-156f-489b-8577-aee8c63d5e67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be9633d3-31c4-465a-9613-5b65870d252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B666BBA-C0F4-4BD9-8136-CA3B26411B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9633d3-31c4-465a-9613-5b65870d2523"/>
    <ds:schemaRef ds:uri="b4033211-156f-489b-8577-aee8c63d5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53B83F-B809-4031-B519-361416E897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174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Deeprose</dc:creator>
  <cp:lastModifiedBy>Matthew Deeprose</cp:lastModifiedBy>
  <cp:revision>1</cp:revision>
  <dcterms:created xsi:type="dcterms:W3CDTF">2020-04-21T09:46:41Z</dcterms:created>
  <dcterms:modified xsi:type="dcterms:W3CDTF">2020-04-26T08:15:57Z</dcterms:modified>
</cp:coreProperties>
</file>