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75"/>
    <a:srgbClr val="74C9E5"/>
    <a:srgbClr val="0055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0F5144-5D5E-F071-3AE1-741A90F1FB97}" v="51" dt="2021-09-15T11:34:07.937"/>
    <p1510:client id="{AF8A4C89-896A-4276-89D5-81A93E41392F}" v="79" dt="2021-09-15T17:51:13.971"/>
    <p1510:client id="{B767F5CF-65F9-D7FB-4975-D71C8C67FCC3}" v="116" dt="2021-09-15T16:02:31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tonac.sharepoint.com/teams/Brand/SitePages/Visual-guidelines/Colour/Accessibility-and-legibility.aspx" TargetMode="External"/><Relationship Id="rId2" Type="http://schemas.openxmlformats.org/officeDocument/2006/relationships/hyperlink" Target="https://sotonac.sharepoint.com/teams/Brand/SitePages/Visual-guidelines/Colour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elp.blackboard.com/Learn/Instructor/Original/Courses/Course_Customization/Course_Style_Options#select-a-banner_OTP-6" TargetMode="External"/><Relationship Id="rId5" Type="http://schemas.openxmlformats.org/officeDocument/2006/relationships/hyperlink" Target="https://blogs.articulate.com/rapid-elearning/5-ways-to-use-powerpoint-as-an-image-editor/" TargetMode="External"/><Relationship Id="rId4" Type="http://schemas.openxmlformats.org/officeDocument/2006/relationships/hyperlink" Target="https://support.microsoft.com/en-us/office/video-switch-between-online-and-desktop-apps-8524b1c9-2286-431b-946b-1e684d3ee8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E48E4254-F018-496A-88F6-3B90C60E949C}"/>
              </a:ext>
            </a:extLst>
          </p:cNvPr>
          <p:cNvGrpSpPr/>
          <p:nvPr/>
        </p:nvGrpSpPr>
        <p:grpSpPr>
          <a:xfrm>
            <a:off x="326120" y="627206"/>
            <a:ext cx="10746066" cy="1512000"/>
            <a:chOff x="326120" y="627206"/>
            <a:chExt cx="10746066" cy="1512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A50ACBB-012D-4A19-85C4-979C20C515EE}"/>
                </a:ext>
              </a:extLst>
            </p:cNvPr>
            <p:cNvSpPr>
              <a:spLocks/>
            </p:cNvSpPr>
            <p:nvPr/>
          </p:nvSpPr>
          <p:spPr>
            <a:xfrm flipH="1">
              <a:off x="335361" y="627206"/>
              <a:ext cx="10736825" cy="1512000"/>
            </a:xfrm>
            <a:prstGeom prst="rect">
              <a:avLst/>
            </a:prstGeom>
            <a:solidFill>
              <a:srgbClr val="004E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en-US" sz="4800" dirty="0">
                  <a:solidFill>
                    <a:srgbClr val="74C9E5"/>
                  </a:solidFill>
                  <a:cs typeface="Calibri"/>
                </a:rPr>
                <a:t>  </a:t>
              </a:r>
              <a:r>
                <a:rPr lang="en-US" sz="4800" b="1" dirty="0">
                  <a:solidFill>
                    <a:srgbClr val="74C9E5"/>
                  </a:solidFill>
                  <a:cs typeface="Calibri"/>
                </a:rPr>
                <a:t>Programme Information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E94975B2-CEDC-46D3-868C-DDE83B8A5B45}"/>
                </a:ext>
              </a:extLst>
            </p:cNvPr>
            <p:cNvCxnSpPr>
              <a:cxnSpLocks/>
            </p:cNvCxnSpPr>
            <p:nvPr/>
          </p:nvCxnSpPr>
          <p:spPr>
            <a:xfrm>
              <a:off x="326120" y="2120407"/>
              <a:ext cx="10746066" cy="0"/>
            </a:xfrm>
            <a:prstGeom prst="straightConnector1">
              <a:avLst/>
            </a:prstGeom>
            <a:ln w="57150">
              <a:solidFill>
                <a:srgbClr val="74C9E5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074D100-49AB-46AF-8AEB-E52931F21BA3}"/>
              </a:ext>
            </a:extLst>
          </p:cNvPr>
          <p:cNvSpPr txBox="1"/>
          <p:nvPr/>
        </p:nvSpPr>
        <p:spPr>
          <a:xfrm>
            <a:off x="326120" y="2720482"/>
            <a:ext cx="10993129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Use this template to edit the Programme Information courses banner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Link to University colour palate</a:t>
            </a:r>
            <a:r>
              <a:rPr lang="en-GB" dirty="0">
                <a:hlinkClick r:id="rId2"/>
              </a:rPr>
              <a:t> </a:t>
            </a:r>
            <a:endParaRPr lang="en-GB" dirty="0"/>
          </a:p>
          <a:p>
            <a:r>
              <a:rPr lang="en-GB" dirty="0">
                <a:hlinkClick r:id="rId3"/>
              </a:rPr>
              <a:t>Check</a:t>
            </a:r>
            <a:r>
              <a:rPr lang="en-GB" dirty="0">
                <a:hlinkClick r:id="rId3"/>
              </a:rPr>
              <a:t> colour combinations comply with Web accessibility standards</a:t>
            </a:r>
            <a:endParaRPr lang="en-GB" dirty="0"/>
          </a:p>
          <a:p>
            <a:r>
              <a:rPr lang="en-GB" b="1" dirty="0"/>
              <a:t>To save the banner as an image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Switch to editing </a:t>
            </a:r>
            <a:r>
              <a:rPr lang="en-GB" dirty="0" err="1">
                <a:hlinkClick r:id="rId4"/>
              </a:rPr>
              <a:t>PowePoint</a:t>
            </a:r>
            <a:r>
              <a:rPr lang="en-GB" dirty="0">
                <a:hlinkClick r:id="rId4"/>
              </a:rPr>
              <a:t> in the Desktop App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Select the whole image.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Right click and select Save As Image.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Save as a </a:t>
            </a:r>
            <a:r>
              <a:rPr lang="en-GB" dirty="0" err="1"/>
              <a:t>png</a:t>
            </a:r>
            <a:r>
              <a:rPr lang="en-GB" dirty="0"/>
              <a:t> image.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More tips on image editing in PowerPoint can be found here. </a:t>
            </a:r>
            <a:endParaRPr lang="en-GB" dirty="0"/>
          </a:p>
          <a:p>
            <a:r>
              <a:rPr lang="en-GB" b="1" dirty="0"/>
              <a:t>To upload to Blackboard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Source Sans Pro" panose="020B0604020202020204" pitchFamily="34" charset="0"/>
              </a:rPr>
              <a:t>On the </a:t>
            </a:r>
            <a:r>
              <a:rPr lang="en-GB" b="0" i="1" dirty="0">
                <a:solidFill>
                  <a:srgbClr val="000000"/>
                </a:solidFill>
                <a:effectLst/>
                <a:latin typeface="Source Sans Pro" panose="020B0604020202020204" pitchFamily="34" charset="0"/>
              </a:rPr>
              <a:t>Control Panel</a:t>
            </a:r>
            <a:r>
              <a:rPr lang="en-GB" b="0" i="0" dirty="0">
                <a:solidFill>
                  <a:srgbClr val="000000"/>
                </a:solidFill>
                <a:effectLst/>
                <a:latin typeface="Source Sans Pro" panose="020B0604020202020204" pitchFamily="34" charset="0"/>
              </a:rPr>
              <a:t>, expand the </a:t>
            </a:r>
            <a:r>
              <a:rPr lang="en-GB" b="0" i="1" dirty="0">
                <a:solidFill>
                  <a:srgbClr val="000000"/>
                </a:solidFill>
                <a:effectLst/>
                <a:latin typeface="Source Sans Pro" panose="020B0604020202020204" pitchFamily="34" charset="0"/>
              </a:rPr>
              <a:t>Customization</a:t>
            </a:r>
            <a:r>
              <a:rPr lang="en-GB" b="0" i="0" dirty="0">
                <a:solidFill>
                  <a:srgbClr val="000000"/>
                </a:solidFill>
                <a:effectLst/>
                <a:latin typeface="Source Sans Pro" panose="020B0604020202020204" pitchFamily="34" charset="0"/>
              </a:rPr>
              <a:t> section and select </a:t>
            </a:r>
            <a:r>
              <a:rPr lang="en-GB" b="0" i="1" dirty="0">
                <a:solidFill>
                  <a:srgbClr val="000000"/>
                </a:solidFill>
                <a:effectLst/>
                <a:latin typeface="Source Sans Pro" panose="020B0604020202020204" pitchFamily="34" charset="0"/>
              </a:rPr>
              <a:t>Teaching Style</a:t>
            </a:r>
            <a:r>
              <a:rPr lang="en-GB" b="0" i="0" dirty="0">
                <a:solidFill>
                  <a:srgbClr val="000000"/>
                </a:solidFill>
                <a:effectLst/>
                <a:latin typeface="Source Sans Pro" panose="020B0604020202020204" pitchFamily="34" charset="0"/>
              </a:rPr>
              <a:t> to access course style options.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Source Sans Pro"/>
                <a:ea typeface="Source Sans Pro"/>
                <a:hlinkClick r:id="rId6"/>
              </a:rPr>
              <a:t>Replace the Banner with your image</a:t>
            </a:r>
            <a:endParaRPr lang="en-GB" dirty="0"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Bailey</dc:creator>
  <cp:lastModifiedBy>Irene Bailey</cp:lastModifiedBy>
  <cp:revision>31</cp:revision>
  <dcterms:created xsi:type="dcterms:W3CDTF">2021-05-10T14:04:39Z</dcterms:created>
  <dcterms:modified xsi:type="dcterms:W3CDTF">2021-09-15T17:54:38Z</dcterms:modified>
</cp:coreProperties>
</file>